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990119-AA4C-4FB5-AF0E-46CBB7BDE79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064831-E1C8-49B8-B185-FC5D08D41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996335" cy="1944216"/>
          </a:xfrm>
        </p:spPr>
        <p:txBody>
          <a:bodyPr>
            <a:noAutofit/>
          </a:bodyPr>
          <a:lstStyle/>
          <a:p>
            <a:pPr algn="l"/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 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успеваемости и 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посещаемости учебных групп</a:t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ГБПОУ КК  «</a:t>
            </a:r>
            <a:r>
              <a:rPr lang="ru-RU" sz="1600" spc="300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Брюховецкий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аграрный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колледж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специальности 21.02.05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Земельно- имущественные отношения </a:t>
            </a:r>
            <a:b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 итогам первого</a:t>
            </a:r>
            <a:b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семестра 2022-2023 </a:t>
            </a: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учебного года.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специальности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21.02.05 Земельно-имущественные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отношения обучается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163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человека: из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них 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обучающихся на «5»-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19 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человек, 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«4-5»- </a:t>
            </a:r>
            <a:r>
              <a:rPr lang="ru-RU" sz="1600" spc="3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78 </a:t>
            </a:r>
            <a:r>
              <a:rPr lang="ru-RU" sz="1600" spc="3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человек,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«4»-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человек, </a:t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«4-3»-  </a:t>
            </a: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49 человек,</a:t>
            </a:r>
            <a:b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«3»- 3 человека.</a:t>
            </a:r>
            <a: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pc="3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600" b="0" spc="3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9514"/>
              </p:ext>
            </p:extLst>
          </p:nvPr>
        </p:nvGraphicFramePr>
        <p:xfrm>
          <a:off x="3419873" y="3717032"/>
          <a:ext cx="5350085" cy="2499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3138"/>
                <a:gridCol w="913263"/>
                <a:gridCol w="1053405"/>
                <a:gridCol w="674299"/>
                <a:gridCol w="935980"/>
              </a:tblGrid>
              <a:tr h="1022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группа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Кач-во обуч 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Общая успеваемость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Посещаемость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813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99,81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76,00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821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95,83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99,91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825	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92,00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833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72,00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837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66,67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839к	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13,33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95,72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 descr="C:\Users\Зауч\Desktop\Работа 2022-2023\ОТДЕЛЕНИЕ\2022-2023\логоти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20688"/>
            <a:ext cx="195999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96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174</TotalTime>
  <Words>48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Результат  успеваемости и  посещаемости учебных групп  ГБПОУ КК  «Брюховецкий аграрный  колледж»  по специальности 21.02.05  Земельно- имущественные отношения  по итогам первого  семестра 2022-2023 учебного года. По специальности 21.02.05 Земельно-имущественные отношения обучается 163 человека: из них  обучающихся на «5»- 19  человек,  на «4-5»- 78 человек,  на «4»- 14 человек,  на «4-3»-  49 человек, на «3»- 3 человека.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Зауч</dc:creator>
  <cp:lastModifiedBy>Зауч</cp:lastModifiedBy>
  <cp:revision>28</cp:revision>
  <dcterms:created xsi:type="dcterms:W3CDTF">2022-04-13T08:36:45Z</dcterms:created>
  <dcterms:modified xsi:type="dcterms:W3CDTF">2023-01-30T11:18:11Z</dcterms:modified>
</cp:coreProperties>
</file>