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344815" cy="4104456"/>
          </a:xfrm>
        </p:spPr>
        <p:txBody>
          <a:bodyPr>
            <a:noAutofit/>
          </a:bodyPr>
          <a:lstStyle/>
          <a:p>
            <a:pPr algn="l"/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  успеваемости и </a:t>
            </a:r>
            <a:b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посещаемости учебных групп</a:t>
            </a:r>
            <a:b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ГБПОУ КК  «</a:t>
            </a:r>
            <a:r>
              <a:rPr lang="ru-RU" sz="1600" spc="3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Брюховецкий</a:t>
            </a: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аграрный </a:t>
            </a:r>
            <a:b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колледж» </a:t>
            </a:r>
            <a:b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специальности 09.02.05 Прикладная</a:t>
            </a:r>
            <a:b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информатика  (по отраслям) по итогам </a:t>
            </a:r>
            <a:b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первого семестра  2022-2023 учебного  года .</a:t>
            </a:r>
            <a:b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специальности 09.02.05 Прикладная информатика</a:t>
            </a:r>
            <a:b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(по отраслям) </a:t>
            </a: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обучается  137 человек:  из них </a:t>
            </a:r>
            <a:b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обучающихся на «5»- 27 человек, </a:t>
            </a:r>
            <a:b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«4-5»- 63 человека, </a:t>
            </a:r>
            <a:b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«4»- 20 человек, </a:t>
            </a:r>
            <a:b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«4-3»-  27 человек.</a:t>
            </a:r>
            <a:b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400" spc="3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20066"/>
              </p:ext>
            </p:extLst>
          </p:nvPr>
        </p:nvGraphicFramePr>
        <p:xfrm>
          <a:off x="4000310" y="3789040"/>
          <a:ext cx="4514060" cy="2384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2850"/>
                <a:gridCol w="573914"/>
                <a:gridCol w="530041"/>
                <a:gridCol w="664766"/>
                <a:gridCol w="1692489"/>
              </a:tblGrid>
              <a:tr h="459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группа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Кач-во обуч 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Общая успеваемость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Посещаемость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431	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99,14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433	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99,42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439к	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92,60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445	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79,1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99,57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447	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449к	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69,5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98,90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 descr="C:\Users\Зауч\Desktop\Работа 2022-2023\ОТДЕЛЕНИЕ\2022-2023\логоти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48680"/>
            <a:ext cx="195999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96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223</TotalTime>
  <Words>40</Words>
  <Application>Microsoft Office PowerPoint</Application>
  <PresentationFormat>Экран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 Результат  успеваемости и  посещаемости учебных групп  ГБПОУ КК  «Брюховецкий аграрный  колледж»  по специальности 09.02.05 Прикладная  информатика  (по отраслям) по итогам  первого семестра  2022-2023 учебного  года . По специальности 09.02.05 Прикладная информатика  (по отраслям)  обучается  137 человек:  из них  обучающихся на «5»- 27 человек,  на «4-5»- 63 человека,  на «4»- 20 человек,  на «4-3»-  27 человек.   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Зауч</dc:creator>
  <cp:lastModifiedBy>Зауч</cp:lastModifiedBy>
  <cp:revision>26</cp:revision>
  <dcterms:created xsi:type="dcterms:W3CDTF">2022-04-13T08:36:45Z</dcterms:created>
  <dcterms:modified xsi:type="dcterms:W3CDTF">2023-01-30T11:17:45Z</dcterms:modified>
</cp:coreProperties>
</file>