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996335" cy="3168352"/>
          </a:xfrm>
        </p:spPr>
        <p:txBody>
          <a:bodyPr>
            <a:noAutofit/>
          </a:bodyPr>
          <a:lstStyle/>
          <a:p>
            <a:pPr algn="l"/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  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успеваемости и </a:t>
            </a:r>
            <a:b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посещаемости учебных групп</a:t>
            </a:r>
            <a:b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ГБПОУ КК  «</a:t>
            </a:r>
            <a:r>
              <a:rPr lang="ru-RU" sz="1600" spc="300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Брюховецкий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аграрный </a:t>
            </a:r>
            <a:b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колледж» по </a:t>
            </a: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специальности 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35.02.16 Эксплуатация сельскохозяйственной техники и оборудования</a:t>
            </a:r>
            <a:b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по   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итогам первого</a:t>
            </a:r>
            <a:b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семестра 2022-2023 учебный год.</a:t>
            </a:r>
            <a:b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специальности </a:t>
            </a: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35.02.16 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Эксплуатация сельскохозяйственной техники и оборудования</a:t>
            </a:r>
            <a:b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обучается </a:t>
            </a: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93  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человека: из них </a:t>
            </a:r>
            <a:b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обучающихся на «5»- </a:t>
            </a: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человек, </a:t>
            </a:r>
            <a:b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на «4-5»- </a:t>
            </a: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человек, 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на «4»- </a:t>
            </a: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человека, 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на «4-3»-  </a:t>
            </a: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69 человек,</a:t>
            </a:r>
            <a:b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на «3»- 1 человек,</a:t>
            </a:r>
            <a:b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на «2»- 2 человека.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400" b="0" spc="3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670932"/>
              </p:ext>
            </p:extLst>
          </p:nvPr>
        </p:nvGraphicFramePr>
        <p:xfrm>
          <a:off x="4131749" y="4293096"/>
          <a:ext cx="4322445" cy="2120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9460"/>
                <a:gridCol w="836295"/>
                <a:gridCol w="830481"/>
                <a:gridCol w="881479"/>
                <a:gridCol w="101473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группа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Кач-во обуч 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Общая успеваемость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Посещаемость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1115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99,02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1117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1121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95,00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99,60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1123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13,04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95,65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99,32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2" descr="C:\Users\Зауч\Desktop\Работа 2022-2023\ОТДЕЛЕНИЕ\2022-2023\логоти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20688"/>
            <a:ext cx="195999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96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171</TotalTime>
  <Words>33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Результат  успеваемости и  посещаемости учебных групп  ГБПОУ КК  «Брюховецкий аграрный  колледж» по специальности 35.02.16 Эксплуатация сельскохозяйственной техники и оборудования  по   итогам первого  семестра 2022-2023 учебный год. По специальности  35.02.16 Эксплуатация сельскохозяйственной техники и оборудования обучается 93  человека: из них  обучающихся на «5»- 1  человек,  на «4-5»- 17 человек,  на «4»- 3 человека,  на «4-3»-  69 человек, на «3»- 1 человек, на «2»- 2 человека.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Зауч</dc:creator>
  <cp:lastModifiedBy>Зауч</cp:lastModifiedBy>
  <cp:revision>21</cp:revision>
  <dcterms:created xsi:type="dcterms:W3CDTF">2022-04-13T08:36:45Z</dcterms:created>
  <dcterms:modified xsi:type="dcterms:W3CDTF">2023-01-30T11:19:09Z</dcterms:modified>
</cp:coreProperties>
</file>